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DDCDB-FA7E-4D73-887C-AAD374A67E53}" v="6" dt="2021-03-24T12:38:06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oshi Shibata (柴田 哲史)" userId="017bc54f-24ae-4999-b912-66abc8f3cbce" providerId="ADAL" clId="{8178E22A-1917-4DFC-AD31-7FDFFED602B7}"/>
    <pc:docChg chg="undo custSel mod addSld delSld modSld modMainMaster">
      <pc:chgData name="Satoshi Shibata (柴田 哲史)" userId="017bc54f-24ae-4999-b912-66abc8f3cbce" providerId="ADAL" clId="{8178E22A-1917-4DFC-AD31-7FDFFED602B7}" dt="2021-03-18T06:58:41.318" v="827"/>
      <pc:docMkLst>
        <pc:docMk/>
      </pc:docMkLst>
      <pc:sldChg chg="addSp delSp modSp mod modTransition setBg">
        <pc:chgData name="Satoshi Shibata (柴田 哲史)" userId="017bc54f-24ae-4999-b912-66abc8f3cbce" providerId="ADAL" clId="{8178E22A-1917-4DFC-AD31-7FDFFED602B7}" dt="2021-03-18T06:58:41.318" v="827"/>
        <pc:sldMkLst>
          <pc:docMk/>
          <pc:sldMk cId="4101327248" sldId="256"/>
        </pc:sldMkLst>
        <pc:spChg chg="mod">
          <ac:chgData name="Satoshi Shibata (柴田 哲史)" userId="017bc54f-24ae-4999-b912-66abc8f3cbce" providerId="ADAL" clId="{8178E22A-1917-4DFC-AD31-7FDFFED602B7}" dt="2021-03-18T06:36:33.275" v="765" actId="26606"/>
          <ac:spMkLst>
            <pc:docMk/>
            <pc:sldMk cId="4101327248" sldId="256"/>
            <ac:spMk id="2" creationId="{7BDDB622-AF71-4D1F-9080-3D466DBB1317}"/>
          </ac:spMkLst>
        </pc:spChg>
        <pc:spChg chg="mod">
          <ac:chgData name="Satoshi Shibata (柴田 哲史)" userId="017bc54f-24ae-4999-b912-66abc8f3cbce" providerId="ADAL" clId="{8178E22A-1917-4DFC-AD31-7FDFFED602B7}" dt="2021-03-18T06:36:33.275" v="765" actId="26606"/>
          <ac:spMkLst>
            <pc:docMk/>
            <pc:sldMk cId="4101327248" sldId="256"/>
            <ac:spMk id="3" creationId="{1CE7D702-3D37-4383-987E-6C7B5B7826B1}"/>
          </ac:spMkLst>
        </pc:spChg>
        <pc:spChg chg="add del">
          <ac:chgData name="Satoshi Shibata (柴田 哲史)" userId="017bc54f-24ae-4999-b912-66abc8f3cbce" providerId="ADAL" clId="{8178E22A-1917-4DFC-AD31-7FDFFED602B7}" dt="2021-03-18T06:36:33.265" v="764" actId="26606"/>
          <ac:spMkLst>
            <pc:docMk/>
            <pc:sldMk cId="4101327248" sldId="256"/>
            <ac:spMk id="8" creationId="{934F1179-B481-4F9E-BCA3-AFB972070F83}"/>
          </ac:spMkLst>
        </pc:spChg>
        <pc:spChg chg="add del">
          <ac:chgData name="Satoshi Shibata (柴田 哲史)" userId="017bc54f-24ae-4999-b912-66abc8f3cbce" providerId="ADAL" clId="{8178E22A-1917-4DFC-AD31-7FDFFED602B7}" dt="2021-03-18T06:36:33.265" v="764" actId="26606"/>
          <ac:spMkLst>
            <pc:docMk/>
            <pc:sldMk cId="4101327248" sldId="256"/>
            <ac:spMk id="10" creationId="{827DC2C4-B485-428A-BF4A-472D2967F47F}"/>
          </ac:spMkLst>
        </pc:spChg>
        <pc:spChg chg="add del">
          <ac:chgData name="Satoshi Shibata (柴田 哲史)" userId="017bc54f-24ae-4999-b912-66abc8f3cbce" providerId="ADAL" clId="{8178E22A-1917-4DFC-AD31-7FDFFED602B7}" dt="2021-03-18T06:36:33.265" v="764" actId="26606"/>
          <ac:spMkLst>
            <pc:docMk/>
            <pc:sldMk cId="4101327248" sldId="256"/>
            <ac:spMk id="12" creationId="{EE04B5EB-F158-4507-90DD-BD23620C7CC9}"/>
          </ac:spMkLst>
        </pc:spChg>
        <pc:spChg chg="add">
          <ac:chgData name="Satoshi Shibata (柴田 哲史)" userId="017bc54f-24ae-4999-b912-66abc8f3cbce" providerId="ADAL" clId="{8178E22A-1917-4DFC-AD31-7FDFFED602B7}" dt="2021-03-18T06:36:33.275" v="765" actId="26606"/>
          <ac:spMkLst>
            <pc:docMk/>
            <pc:sldMk cId="4101327248" sldId="256"/>
            <ac:spMk id="14" creationId="{0006CBFD-ADA0-43D1-9332-9C34CA1C76ED}"/>
          </ac:spMkLst>
        </pc:spChg>
        <pc:spChg chg="add">
          <ac:chgData name="Satoshi Shibata (柴田 哲史)" userId="017bc54f-24ae-4999-b912-66abc8f3cbce" providerId="ADAL" clId="{8178E22A-1917-4DFC-AD31-7FDFFED602B7}" dt="2021-03-18T06:36:33.275" v="765" actId="26606"/>
          <ac:spMkLst>
            <pc:docMk/>
            <pc:sldMk cId="4101327248" sldId="256"/>
            <ac:spMk id="15" creationId="{C66F2F30-5DC0-44A0-BFA6-E12F46ED16DA}"/>
          </ac:spMkLst>
        </pc:spChg>
        <pc:spChg chg="add">
          <ac:chgData name="Satoshi Shibata (柴田 哲史)" userId="017bc54f-24ae-4999-b912-66abc8f3cbce" providerId="ADAL" clId="{8178E22A-1917-4DFC-AD31-7FDFFED602B7}" dt="2021-03-18T06:36:33.275" v="765" actId="26606"/>
          <ac:spMkLst>
            <pc:docMk/>
            <pc:sldMk cId="4101327248" sldId="256"/>
            <ac:spMk id="16" creationId="{2B931666-F28F-45F3-A074-66D2272D580B}"/>
          </ac:spMkLst>
        </pc:spChg>
        <pc:spChg chg="add">
          <ac:chgData name="Satoshi Shibata (柴田 哲史)" userId="017bc54f-24ae-4999-b912-66abc8f3cbce" providerId="ADAL" clId="{8178E22A-1917-4DFC-AD31-7FDFFED602B7}" dt="2021-03-18T06:36:33.275" v="765" actId="26606"/>
          <ac:spMkLst>
            <pc:docMk/>
            <pc:sldMk cId="4101327248" sldId="256"/>
            <ac:spMk id="17" creationId="{85872F57-7F42-4F97-8391-DDC8D0054C03}"/>
          </ac:spMkLst>
        </pc:spChg>
        <pc:spChg chg="add">
          <ac:chgData name="Satoshi Shibata (柴田 哲史)" userId="017bc54f-24ae-4999-b912-66abc8f3cbce" providerId="ADAL" clId="{8178E22A-1917-4DFC-AD31-7FDFFED602B7}" dt="2021-03-18T06:36:33.275" v="765" actId="26606"/>
          <ac:spMkLst>
            <pc:docMk/>
            <pc:sldMk cId="4101327248" sldId="256"/>
            <ac:spMk id="18" creationId="{04DC2037-48A0-4F22-B9D4-8EAEBC780AB4}"/>
          </ac:spMkLst>
        </pc:spChg>
      </pc:sldChg>
      <pc:sldChg chg="addSp modSp mod modTransition setBg">
        <pc:chgData name="Satoshi Shibata (柴田 哲史)" userId="017bc54f-24ae-4999-b912-66abc8f3cbce" providerId="ADAL" clId="{8178E22A-1917-4DFC-AD31-7FDFFED602B7}" dt="2021-03-18T06:58:41.318" v="827"/>
        <pc:sldMkLst>
          <pc:docMk/>
          <pc:sldMk cId="1301204345" sldId="257"/>
        </pc:sldMkLst>
        <pc:spChg chg="mod">
          <ac:chgData name="Satoshi Shibata (柴田 哲史)" userId="017bc54f-24ae-4999-b912-66abc8f3cbce" providerId="ADAL" clId="{8178E22A-1917-4DFC-AD31-7FDFFED602B7}" dt="2021-03-18T06:36:47.548" v="766" actId="26606"/>
          <ac:spMkLst>
            <pc:docMk/>
            <pc:sldMk cId="1301204345" sldId="257"/>
            <ac:spMk id="2" creationId="{9BFB33CF-CECD-41AB-8FF4-D64A1018A1E4}"/>
          </ac:spMkLst>
        </pc:spChg>
        <pc:spChg chg="mod">
          <ac:chgData name="Satoshi Shibata (柴田 哲史)" userId="017bc54f-24ae-4999-b912-66abc8f3cbce" providerId="ADAL" clId="{8178E22A-1917-4DFC-AD31-7FDFFED602B7}" dt="2021-03-18T06:36:47.548" v="766" actId="26606"/>
          <ac:spMkLst>
            <pc:docMk/>
            <pc:sldMk cId="1301204345" sldId="257"/>
            <ac:spMk id="3" creationId="{0ABECF20-4943-489A-8B61-273210645A31}"/>
          </ac:spMkLst>
        </pc:spChg>
        <pc:spChg chg="add">
          <ac:chgData name="Satoshi Shibata (柴田 哲史)" userId="017bc54f-24ae-4999-b912-66abc8f3cbce" providerId="ADAL" clId="{8178E22A-1917-4DFC-AD31-7FDFFED602B7}" dt="2021-03-18T06:36:47.548" v="766" actId="26606"/>
          <ac:spMkLst>
            <pc:docMk/>
            <pc:sldMk cId="1301204345" sldId="257"/>
            <ac:spMk id="8" creationId="{7CB4857B-ED7C-444D-9F04-2F885114A1C2}"/>
          </ac:spMkLst>
        </pc:spChg>
        <pc:spChg chg="add">
          <ac:chgData name="Satoshi Shibata (柴田 哲史)" userId="017bc54f-24ae-4999-b912-66abc8f3cbce" providerId="ADAL" clId="{8178E22A-1917-4DFC-AD31-7FDFFED602B7}" dt="2021-03-18T06:36:47.548" v="766" actId="26606"/>
          <ac:spMkLst>
            <pc:docMk/>
            <pc:sldMk cId="1301204345" sldId="257"/>
            <ac:spMk id="10" creationId="{D18046FB-44EA-4FD8-A585-EA09A319B2D0}"/>
          </ac:spMkLst>
        </pc:spChg>
        <pc:spChg chg="add">
          <ac:chgData name="Satoshi Shibata (柴田 哲史)" userId="017bc54f-24ae-4999-b912-66abc8f3cbce" providerId="ADAL" clId="{8178E22A-1917-4DFC-AD31-7FDFFED602B7}" dt="2021-03-18T06:36:47.548" v="766" actId="26606"/>
          <ac:spMkLst>
            <pc:docMk/>
            <pc:sldMk cId="1301204345" sldId="257"/>
            <ac:spMk id="12" creationId="{479F5F2B-8B58-4140-AE6A-51F6C67B18D9}"/>
          </ac:spMkLst>
        </pc:spChg>
      </pc:sldChg>
      <pc:sldChg chg="addSp modSp mod modTransition setBg">
        <pc:chgData name="Satoshi Shibata (柴田 哲史)" userId="017bc54f-24ae-4999-b912-66abc8f3cbce" providerId="ADAL" clId="{8178E22A-1917-4DFC-AD31-7FDFFED602B7}" dt="2021-03-18T06:58:41.318" v="827"/>
        <pc:sldMkLst>
          <pc:docMk/>
          <pc:sldMk cId="2953943080" sldId="258"/>
        </pc:sldMkLst>
        <pc:spChg chg="mod">
          <ac:chgData name="Satoshi Shibata (柴田 哲史)" userId="017bc54f-24ae-4999-b912-66abc8f3cbce" providerId="ADAL" clId="{8178E22A-1917-4DFC-AD31-7FDFFED602B7}" dt="2021-03-18T06:53:40.001" v="770" actId="26606"/>
          <ac:spMkLst>
            <pc:docMk/>
            <pc:sldMk cId="2953943080" sldId="258"/>
            <ac:spMk id="2" creationId="{18F8A2B4-DA28-4E28-B78A-3FB42673330B}"/>
          </ac:spMkLst>
        </pc:spChg>
        <pc:spChg chg="mod">
          <ac:chgData name="Satoshi Shibata (柴田 哲史)" userId="017bc54f-24ae-4999-b912-66abc8f3cbce" providerId="ADAL" clId="{8178E22A-1917-4DFC-AD31-7FDFFED602B7}" dt="2021-03-18T06:53:40.001" v="770" actId="26606"/>
          <ac:spMkLst>
            <pc:docMk/>
            <pc:sldMk cId="2953943080" sldId="258"/>
            <ac:spMk id="3" creationId="{CEF6D201-1C86-4B36-9C98-DB478A6B994C}"/>
          </ac:spMkLst>
        </pc:spChg>
        <pc:spChg chg="add">
          <ac:chgData name="Satoshi Shibata (柴田 哲史)" userId="017bc54f-24ae-4999-b912-66abc8f3cbce" providerId="ADAL" clId="{8178E22A-1917-4DFC-AD31-7FDFFED602B7}" dt="2021-03-18T06:53:40.001" v="770" actId="26606"/>
          <ac:spMkLst>
            <pc:docMk/>
            <pc:sldMk cId="2953943080" sldId="258"/>
            <ac:spMk id="8" creationId="{7CB4857B-ED7C-444D-9F04-2F885114A1C2}"/>
          </ac:spMkLst>
        </pc:spChg>
        <pc:spChg chg="add">
          <ac:chgData name="Satoshi Shibata (柴田 哲史)" userId="017bc54f-24ae-4999-b912-66abc8f3cbce" providerId="ADAL" clId="{8178E22A-1917-4DFC-AD31-7FDFFED602B7}" dt="2021-03-18T06:53:40.001" v="770" actId="26606"/>
          <ac:spMkLst>
            <pc:docMk/>
            <pc:sldMk cId="2953943080" sldId="258"/>
            <ac:spMk id="10" creationId="{D18046FB-44EA-4FD8-A585-EA09A319B2D0}"/>
          </ac:spMkLst>
        </pc:spChg>
        <pc:spChg chg="add">
          <ac:chgData name="Satoshi Shibata (柴田 哲史)" userId="017bc54f-24ae-4999-b912-66abc8f3cbce" providerId="ADAL" clId="{8178E22A-1917-4DFC-AD31-7FDFFED602B7}" dt="2021-03-18T06:53:40.001" v="770" actId="26606"/>
          <ac:spMkLst>
            <pc:docMk/>
            <pc:sldMk cId="2953943080" sldId="258"/>
            <ac:spMk id="12" creationId="{479F5F2B-8B58-4140-AE6A-51F6C67B18D9}"/>
          </ac:spMkLst>
        </pc:spChg>
      </pc:sldChg>
      <pc:sldChg chg="addSp delSp modSp del mod setBg delDesignElem">
        <pc:chgData name="Satoshi Shibata (柴田 哲史)" userId="017bc54f-24ae-4999-b912-66abc8f3cbce" providerId="ADAL" clId="{8178E22A-1917-4DFC-AD31-7FDFFED602B7}" dt="2021-03-18T06:57:02.024" v="791" actId="47"/>
        <pc:sldMkLst>
          <pc:docMk/>
          <pc:sldMk cId="4234126875" sldId="259"/>
        </pc:sldMkLst>
        <pc:spChg chg="mod">
          <ac:chgData name="Satoshi Shibata (柴田 哲史)" userId="017bc54f-24ae-4999-b912-66abc8f3cbce" providerId="ADAL" clId="{8178E22A-1917-4DFC-AD31-7FDFFED602B7}" dt="2021-03-18T06:55:24.496" v="783"/>
          <ac:spMkLst>
            <pc:docMk/>
            <pc:sldMk cId="4234126875" sldId="259"/>
            <ac:spMk id="2" creationId="{18F8A2B4-DA28-4E28-B78A-3FB42673330B}"/>
          </ac:spMkLst>
        </pc:spChg>
        <pc:spChg chg="mod">
          <ac:chgData name="Satoshi Shibata (柴田 哲史)" userId="017bc54f-24ae-4999-b912-66abc8f3cbce" providerId="ADAL" clId="{8178E22A-1917-4DFC-AD31-7FDFFED602B7}" dt="2021-03-18T06:55:24.496" v="783"/>
          <ac:spMkLst>
            <pc:docMk/>
            <pc:sldMk cId="4234126875" sldId="259"/>
            <ac:spMk id="3" creationId="{CEF6D201-1C86-4B36-9C98-DB478A6B994C}"/>
          </ac:spMkLst>
        </pc:spChg>
        <pc:spChg chg="add del">
          <ac:chgData name="Satoshi Shibata (柴田 哲史)" userId="017bc54f-24ae-4999-b912-66abc8f3cbce" providerId="ADAL" clId="{8178E22A-1917-4DFC-AD31-7FDFFED602B7}" dt="2021-03-18T06:55:24.496" v="783"/>
          <ac:spMkLst>
            <pc:docMk/>
            <pc:sldMk cId="4234126875" sldId="259"/>
            <ac:spMk id="8" creationId="{C66F2F30-5DC0-44A0-BFA6-E12F46ED16DA}"/>
          </ac:spMkLst>
        </pc:spChg>
        <pc:spChg chg="add del">
          <ac:chgData name="Satoshi Shibata (柴田 哲史)" userId="017bc54f-24ae-4999-b912-66abc8f3cbce" providerId="ADAL" clId="{8178E22A-1917-4DFC-AD31-7FDFFED602B7}" dt="2021-03-18T06:55:24.496" v="783"/>
          <ac:spMkLst>
            <pc:docMk/>
            <pc:sldMk cId="4234126875" sldId="259"/>
            <ac:spMk id="10" creationId="{85872F57-7F42-4F97-8391-DDC8D0054C03}"/>
          </ac:spMkLst>
        </pc:spChg>
        <pc:spChg chg="add del">
          <ac:chgData name="Satoshi Shibata (柴田 哲史)" userId="017bc54f-24ae-4999-b912-66abc8f3cbce" providerId="ADAL" clId="{8178E22A-1917-4DFC-AD31-7FDFFED602B7}" dt="2021-03-18T06:55:24.496" v="783"/>
          <ac:spMkLst>
            <pc:docMk/>
            <pc:sldMk cId="4234126875" sldId="259"/>
            <ac:spMk id="12" creationId="{04DC2037-48A0-4F22-B9D4-8EAEBC780AB4}"/>
          </ac:spMkLst>
        </pc:spChg>
        <pc:spChg chg="add del">
          <ac:chgData name="Satoshi Shibata (柴田 哲史)" userId="017bc54f-24ae-4999-b912-66abc8f3cbce" providerId="ADAL" clId="{8178E22A-1917-4DFC-AD31-7FDFFED602B7}" dt="2021-03-18T06:55:24.496" v="783"/>
          <ac:spMkLst>
            <pc:docMk/>
            <pc:sldMk cId="4234126875" sldId="259"/>
            <ac:spMk id="14" creationId="{0006CBFD-ADA0-43D1-9332-9C34CA1C76ED}"/>
          </ac:spMkLst>
        </pc:spChg>
        <pc:spChg chg="add del">
          <ac:chgData name="Satoshi Shibata (柴田 哲史)" userId="017bc54f-24ae-4999-b912-66abc8f3cbce" providerId="ADAL" clId="{8178E22A-1917-4DFC-AD31-7FDFFED602B7}" dt="2021-03-18T06:55:24.496" v="783"/>
          <ac:spMkLst>
            <pc:docMk/>
            <pc:sldMk cId="4234126875" sldId="259"/>
            <ac:spMk id="16" creationId="{2B931666-F28F-45F3-A074-66D2272D580B}"/>
          </ac:spMkLst>
        </pc:spChg>
      </pc:sldChg>
      <pc:sldChg chg="modSp del mod">
        <pc:chgData name="Satoshi Shibata (柴田 哲史)" userId="017bc54f-24ae-4999-b912-66abc8f3cbce" providerId="ADAL" clId="{8178E22A-1917-4DFC-AD31-7FDFFED602B7}" dt="2021-03-18T06:57:23.265" v="794" actId="47"/>
        <pc:sldMkLst>
          <pc:docMk/>
          <pc:sldMk cId="1360141017" sldId="260"/>
        </pc:sldMkLst>
        <pc:spChg chg="mod">
          <ac:chgData name="Satoshi Shibata (柴田 哲史)" userId="017bc54f-24ae-4999-b912-66abc8f3cbce" providerId="ADAL" clId="{8178E22A-1917-4DFC-AD31-7FDFFED602B7}" dt="2021-03-18T06:33:05.573" v="438"/>
          <ac:spMkLst>
            <pc:docMk/>
            <pc:sldMk cId="1360141017" sldId="260"/>
            <ac:spMk id="3" creationId="{CEF6D201-1C86-4B36-9C98-DB478A6B994C}"/>
          </ac:spMkLst>
        </pc:spChg>
      </pc:sldChg>
      <pc:sldChg chg="modSp del mod">
        <pc:chgData name="Satoshi Shibata (柴田 哲史)" userId="017bc54f-24ae-4999-b912-66abc8f3cbce" providerId="ADAL" clId="{8178E22A-1917-4DFC-AD31-7FDFFED602B7}" dt="2021-03-18T06:57:46.975" v="802" actId="47"/>
        <pc:sldMkLst>
          <pc:docMk/>
          <pc:sldMk cId="3166269431" sldId="261"/>
        </pc:sldMkLst>
        <pc:spChg chg="mod">
          <ac:chgData name="Satoshi Shibata (柴田 哲史)" userId="017bc54f-24ae-4999-b912-66abc8f3cbce" providerId="ADAL" clId="{8178E22A-1917-4DFC-AD31-7FDFFED602B7}" dt="2021-03-18T06:34:29.036" v="629" actId="108"/>
          <ac:spMkLst>
            <pc:docMk/>
            <pc:sldMk cId="3166269431" sldId="261"/>
            <ac:spMk id="3" creationId="{CEF6D201-1C86-4B36-9C98-DB478A6B994C}"/>
          </ac:spMkLst>
        </pc:spChg>
      </pc:sldChg>
      <pc:sldChg chg="modSp add del mod">
        <pc:chgData name="Satoshi Shibata (柴田 哲史)" userId="017bc54f-24ae-4999-b912-66abc8f3cbce" providerId="ADAL" clId="{8178E22A-1917-4DFC-AD31-7FDFFED602B7}" dt="2021-03-18T06:58:24.250" v="825" actId="47"/>
        <pc:sldMkLst>
          <pc:docMk/>
          <pc:sldMk cId="3181538733" sldId="262"/>
        </pc:sldMkLst>
        <pc:spChg chg="mod">
          <ac:chgData name="Satoshi Shibata (柴田 哲史)" userId="017bc54f-24ae-4999-b912-66abc8f3cbce" providerId="ADAL" clId="{8178E22A-1917-4DFC-AD31-7FDFFED602B7}" dt="2021-03-18T06:34:50.698" v="650" actId="20577"/>
          <ac:spMkLst>
            <pc:docMk/>
            <pc:sldMk cId="3181538733" sldId="262"/>
            <ac:spMk id="2" creationId="{18F8A2B4-DA28-4E28-B78A-3FB42673330B}"/>
          </ac:spMkLst>
        </pc:spChg>
        <pc:spChg chg="mod">
          <ac:chgData name="Satoshi Shibata (柴田 哲史)" userId="017bc54f-24ae-4999-b912-66abc8f3cbce" providerId="ADAL" clId="{8178E22A-1917-4DFC-AD31-7FDFFED602B7}" dt="2021-03-18T06:35:32.341" v="762" actId="20577"/>
          <ac:spMkLst>
            <pc:docMk/>
            <pc:sldMk cId="3181538733" sldId="262"/>
            <ac:spMk id="3" creationId="{CEF6D201-1C86-4B36-9C98-DB478A6B994C}"/>
          </ac:spMkLst>
        </pc:spChg>
      </pc:sldChg>
      <pc:sldChg chg="addSp delSp add del setBg delDesignElem">
        <pc:chgData name="Satoshi Shibata (柴田 哲史)" userId="017bc54f-24ae-4999-b912-66abc8f3cbce" providerId="ADAL" clId="{8178E22A-1917-4DFC-AD31-7FDFFED602B7}" dt="2021-03-18T06:37:08.626" v="769"/>
        <pc:sldMkLst>
          <pc:docMk/>
          <pc:sldMk cId="223372670" sldId="263"/>
        </pc:sldMkLst>
        <pc:spChg chg="add del">
          <ac:chgData name="Satoshi Shibata (柴田 哲史)" userId="017bc54f-24ae-4999-b912-66abc8f3cbce" providerId="ADAL" clId="{8178E22A-1917-4DFC-AD31-7FDFFED602B7}" dt="2021-03-18T06:37:08.626" v="769"/>
          <ac:spMkLst>
            <pc:docMk/>
            <pc:sldMk cId="223372670" sldId="263"/>
            <ac:spMk id="8" creationId="{7CB4857B-ED7C-444D-9F04-2F885114A1C2}"/>
          </ac:spMkLst>
        </pc:spChg>
        <pc:spChg chg="add del">
          <ac:chgData name="Satoshi Shibata (柴田 哲史)" userId="017bc54f-24ae-4999-b912-66abc8f3cbce" providerId="ADAL" clId="{8178E22A-1917-4DFC-AD31-7FDFFED602B7}" dt="2021-03-18T06:37:08.626" v="769"/>
          <ac:spMkLst>
            <pc:docMk/>
            <pc:sldMk cId="223372670" sldId="263"/>
            <ac:spMk id="10" creationId="{D18046FB-44EA-4FD8-A585-EA09A319B2D0}"/>
          </ac:spMkLst>
        </pc:spChg>
        <pc:spChg chg="add del">
          <ac:chgData name="Satoshi Shibata (柴田 哲史)" userId="017bc54f-24ae-4999-b912-66abc8f3cbce" providerId="ADAL" clId="{8178E22A-1917-4DFC-AD31-7FDFFED602B7}" dt="2021-03-18T06:37:08.626" v="769"/>
          <ac:spMkLst>
            <pc:docMk/>
            <pc:sldMk cId="223372670" sldId="263"/>
            <ac:spMk id="12" creationId="{479F5F2B-8B58-4140-AE6A-51F6C67B18D9}"/>
          </ac:spMkLst>
        </pc:spChg>
      </pc:sldChg>
      <pc:sldChg chg="addSp delSp add del setBg delDesignElem">
        <pc:chgData name="Satoshi Shibata (柴田 哲史)" userId="017bc54f-24ae-4999-b912-66abc8f3cbce" providerId="ADAL" clId="{8178E22A-1917-4DFC-AD31-7FDFFED602B7}" dt="2021-03-18T06:55:10.793" v="777"/>
        <pc:sldMkLst>
          <pc:docMk/>
          <pc:sldMk cId="1185465558" sldId="263"/>
        </pc:sldMkLst>
        <pc:spChg chg="add del">
          <ac:chgData name="Satoshi Shibata (柴田 哲史)" userId="017bc54f-24ae-4999-b912-66abc8f3cbce" providerId="ADAL" clId="{8178E22A-1917-4DFC-AD31-7FDFFED602B7}" dt="2021-03-18T06:55:10.793" v="777"/>
          <ac:spMkLst>
            <pc:docMk/>
            <pc:sldMk cId="1185465558" sldId="263"/>
            <ac:spMk id="8" creationId="{7CB4857B-ED7C-444D-9F04-2F885114A1C2}"/>
          </ac:spMkLst>
        </pc:spChg>
        <pc:spChg chg="add del">
          <ac:chgData name="Satoshi Shibata (柴田 哲史)" userId="017bc54f-24ae-4999-b912-66abc8f3cbce" providerId="ADAL" clId="{8178E22A-1917-4DFC-AD31-7FDFFED602B7}" dt="2021-03-18T06:55:10.793" v="777"/>
          <ac:spMkLst>
            <pc:docMk/>
            <pc:sldMk cId="1185465558" sldId="263"/>
            <ac:spMk id="10" creationId="{D18046FB-44EA-4FD8-A585-EA09A319B2D0}"/>
          </ac:spMkLst>
        </pc:spChg>
        <pc:spChg chg="add del">
          <ac:chgData name="Satoshi Shibata (柴田 哲史)" userId="017bc54f-24ae-4999-b912-66abc8f3cbce" providerId="ADAL" clId="{8178E22A-1917-4DFC-AD31-7FDFFED602B7}" dt="2021-03-18T06:55:10.793" v="777"/>
          <ac:spMkLst>
            <pc:docMk/>
            <pc:sldMk cId="1185465558" sldId="263"/>
            <ac:spMk id="12" creationId="{479F5F2B-8B58-4140-AE6A-51F6C67B18D9}"/>
          </ac:spMkLst>
        </pc:spChg>
      </pc:sldChg>
      <pc:sldChg chg="modSp add modTransition">
        <pc:chgData name="Satoshi Shibata (柴田 哲史)" userId="017bc54f-24ae-4999-b912-66abc8f3cbce" providerId="ADAL" clId="{8178E22A-1917-4DFC-AD31-7FDFFED602B7}" dt="2021-03-18T06:58:41.318" v="827"/>
        <pc:sldMkLst>
          <pc:docMk/>
          <pc:sldMk cId="3841322362" sldId="263"/>
        </pc:sldMkLst>
        <pc:spChg chg="mod">
          <ac:chgData name="Satoshi Shibata (柴田 哲史)" userId="017bc54f-24ae-4999-b912-66abc8f3cbce" providerId="ADAL" clId="{8178E22A-1917-4DFC-AD31-7FDFFED602B7}" dt="2021-03-18T06:56:46.340" v="788"/>
          <ac:spMkLst>
            <pc:docMk/>
            <pc:sldMk cId="3841322362" sldId="263"/>
            <ac:spMk id="2" creationId="{18F8A2B4-DA28-4E28-B78A-3FB42673330B}"/>
          </ac:spMkLst>
        </pc:spChg>
        <pc:spChg chg="mod">
          <ac:chgData name="Satoshi Shibata (柴田 哲史)" userId="017bc54f-24ae-4999-b912-66abc8f3cbce" providerId="ADAL" clId="{8178E22A-1917-4DFC-AD31-7FDFFED602B7}" dt="2021-03-18T06:56:57.621" v="790"/>
          <ac:spMkLst>
            <pc:docMk/>
            <pc:sldMk cId="3841322362" sldId="263"/>
            <ac:spMk id="3" creationId="{CEF6D201-1C86-4B36-9C98-DB478A6B994C}"/>
          </ac:spMkLst>
        </pc:spChg>
      </pc:sldChg>
      <pc:sldChg chg="modSp add modTransition">
        <pc:chgData name="Satoshi Shibata (柴田 哲史)" userId="017bc54f-24ae-4999-b912-66abc8f3cbce" providerId="ADAL" clId="{8178E22A-1917-4DFC-AD31-7FDFFED602B7}" dt="2021-03-18T06:58:41.318" v="827"/>
        <pc:sldMkLst>
          <pc:docMk/>
          <pc:sldMk cId="2111795509" sldId="264"/>
        </pc:sldMkLst>
        <pc:spChg chg="mod">
          <ac:chgData name="Satoshi Shibata (柴田 哲史)" userId="017bc54f-24ae-4999-b912-66abc8f3cbce" providerId="ADAL" clId="{8178E22A-1917-4DFC-AD31-7FDFFED602B7}" dt="2021-03-18T06:57:10.313" v="792"/>
          <ac:spMkLst>
            <pc:docMk/>
            <pc:sldMk cId="2111795509" sldId="264"/>
            <ac:spMk id="2" creationId="{18F8A2B4-DA28-4E28-B78A-3FB42673330B}"/>
          </ac:spMkLst>
        </pc:spChg>
        <pc:spChg chg="mod">
          <ac:chgData name="Satoshi Shibata (柴田 哲史)" userId="017bc54f-24ae-4999-b912-66abc8f3cbce" providerId="ADAL" clId="{8178E22A-1917-4DFC-AD31-7FDFFED602B7}" dt="2021-03-18T06:57:18.085" v="793"/>
          <ac:spMkLst>
            <pc:docMk/>
            <pc:sldMk cId="2111795509" sldId="264"/>
            <ac:spMk id="3" creationId="{CEF6D201-1C86-4B36-9C98-DB478A6B994C}"/>
          </ac:spMkLst>
        </pc:spChg>
      </pc:sldChg>
      <pc:sldChg chg="addSp delSp add del setBg delDesignElem">
        <pc:chgData name="Satoshi Shibata (柴田 哲史)" userId="017bc54f-24ae-4999-b912-66abc8f3cbce" providerId="ADAL" clId="{8178E22A-1917-4DFC-AD31-7FDFFED602B7}" dt="2021-03-18T06:56:23.143" v="786"/>
        <pc:sldMkLst>
          <pc:docMk/>
          <pc:sldMk cId="4207132429" sldId="264"/>
        </pc:sldMkLst>
        <pc:spChg chg="add del">
          <ac:chgData name="Satoshi Shibata (柴田 哲史)" userId="017bc54f-24ae-4999-b912-66abc8f3cbce" providerId="ADAL" clId="{8178E22A-1917-4DFC-AD31-7FDFFED602B7}" dt="2021-03-18T06:56:23.143" v="786"/>
          <ac:spMkLst>
            <pc:docMk/>
            <pc:sldMk cId="4207132429" sldId="264"/>
            <ac:spMk id="8" creationId="{7CB4857B-ED7C-444D-9F04-2F885114A1C2}"/>
          </ac:spMkLst>
        </pc:spChg>
        <pc:spChg chg="add del">
          <ac:chgData name="Satoshi Shibata (柴田 哲史)" userId="017bc54f-24ae-4999-b912-66abc8f3cbce" providerId="ADAL" clId="{8178E22A-1917-4DFC-AD31-7FDFFED602B7}" dt="2021-03-18T06:56:23.143" v="786"/>
          <ac:spMkLst>
            <pc:docMk/>
            <pc:sldMk cId="4207132429" sldId="264"/>
            <ac:spMk id="10" creationId="{D18046FB-44EA-4FD8-A585-EA09A319B2D0}"/>
          </ac:spMkLst>
        </pc:spChg>
        <pc:spChg chg="add del">
          <ac:chgData name="Satoshi Shibata (柴田 哲史)" userId="017bc54f-24ae-4999-b912-66abc8f3cbce" providerId="ADAL" clId="{8178E22A-1917-4DFC-AD31-7FDFFED602B7}" dt="2021-03-18T06:56:23.143" v="786"/>
          <ac:spMkLst>
            <pc:docMk/>
            <pc:sldMk cId="4207132429" sldId="264"/>
            <ac:spMk id="12" creationId="{479F5F2B-8B58-4140-AE6A-51F6C67B18D9}"/>
          </ac:spMkLst>
        </pc:spChg>
      </pc:sldChg>
      <pc:sldChg chg="modSp add mod modTransition">
        <pc:chgData name="Satoshi Shibata (柴田 哲史)" userId="017bc54f-24ae-4999-b912-66abc8f3cbce" providerId="ADAL" clId="{8178E22A-1917-4DFC-AD31-7FDFFED602B7}" dt="2021-03-18T06:58:41.318" v="827"/>
        <pc:sldMkLst>
          <pc:docMk/>
          <pc:sldMk cId="2331277111" sldId="265"/>
        </pc:sldMkLst>
        <pc:spChg chg="mod">
          <ac:chgData name="Satoshi Shibata (柴田 哲史)" userId="017bc54f-24ae-4999-b912-66abc8f3cbce" providerId="ADAL" clId="{8178E22A-1917-4DFC-AD31-7FDFFED602B7}" dt="2021-03-18T06:57:35.311" v="799"/>
          <ac:spMkLst>
            <pc:docMk/>
            <pc:sldMk cId="2331277111" sldId="265"/>
            <ac:spMk id="2" creationId="{18F8A2B4-DA28-4E28-B78A-3FB42673330B}"/>
          </ac:spMkLst>
        </pc:spChg>
        <pc:spChg chg="mod">
          <ac:chgData name="Satoshi Shibata (柴田 哲史)" userId="017bc54f-24ae-4999-b912-66abc8f3cbce" providerId="ADAL" clId="{8178E22A-1917-4DFC-AD31-7FDFFED602B7}" dt="2021-03-18T06:57:43.470" v="801" actId="20577"/>
          <ac:spMkLst>
            <pc:docMk/>
            <pc:sldMk cId="2331277111" sldId="265"/>
            <ac:spMk id="3" creationId="{CEF6D201-1C86-4B36-9C98-DB478A6B994C}"/>
          </ac:spMkLst>
        </pc:spChg>
      </pc:sldChg>
      <pc:sldChg chg="addSp delSp add del setBg delDesignElem">
        <pc:chgData name="Satoshi Shibata (柴田 哲史)" userId="017bc54f-24ae-4999-b912-66abc8f3cbce" providerId="ADAL" clId="{8178E22A-1917-4DFC-AD31-7FDFFED602B7}" dt="2021-03-18T06:57:28.432" v="797"/>
        <pc:sldMkLst>
          <pc:docMk/>
          <pc:sldMk cId="4273190402" sldId="265"/>
        </pc:sldMkLst>
        <pc:spChg chg="add del">
          <ac:chgData name="Satoshi Shibata (柴田 哲史)" userId="017bc54f-24ae-4999-b912-66abc8f3cbce" providerId="ADAL" clId="{8178E22A-1917-4DFC-AD31-7FDFFED602B7}" dt="2021-03-18T06:57:28.432" v="797"/>
          <ac:spMkLst>
            <pc:docMk/>
            <pc:sldMk cId="4273190402" sldId="265"/>
            <ac:spMk id="8" creationId="{7CB4857B-ED7C-444D-9F04-2F885114A1C2}"/>
          </ac:spMkLst>
        </pc:spChg>
        <pc:spChg chg="add del">
          <ac:chgData name="Satoshi Shibata (柴田 哲史)" userId="017bc54f-24ae-4999-b912-66abc8f3cbce" providerId="ADAL" clId="{8178E22A-1917-4DFC-AD31-7FDFFED602B7}" dt="2021-03-18T06:57:28.432" v="797"/>
          <ac:spMkLst>
            <pc:docMk/>
            <pc:sldMk cId="4273190402" sldId="265"/>
            <ac:spMk id="10" creationId="{D18046FB-44EA-4FD8-A585-EA09A319B2D0}"/>
          </ac:spMkLst>
        </pc:spChg>
        <pc:spChg chg="add del">
          <ac:chgData name="Satoshi Shibata (柴田 哲史)" userId="017bc54f-24ae-4999-b912-66abc8f3cbce" providerId="ADAL" clId="{8178E22A-1917-4DFC-AD31-7FDFFED602B7}" dt="2021-03-18T06:57:28.432" v="797"/>
          <ac:spMkLst>
            <pc:docMk/>
            <pc:sldMk cId="4273190402" sldId="265"/>
            <ac:spMk id="12" creationId="{479F5F2B-8B58-4140-AE6A-51F6C67B18D9}"/>
          </ac:spMkLst>
        </pc:spChg>
      </pc:sldChg>
      <pc:sldChg chg="modSp add mod modTransition">
        <pc:chgData name="Satoshi Shibata (柴田 哲史)" userId="017bc54f-24ae-4999-b912-66abc8f3cbce" providerId="ADAL" clId="{8178E22A-1917-4DFC-AD31-7FDFFED602B7}" dt="2021-03-18T06:58:41.318" v="827"/>
        <pc:sldMkLst>
          <pc:docMk/>
          <pc:sldMk cId="302087361" sldId="266"/>
        </pc:sldMkLst>
        <pc:spChg chg="mod">
          <ac:chgData name="Satoshi Shibata (柴田 哲史)" userId="017bc54f-24ae-4999-b912-66abc8f3cbce" providerId="ADAL" clId="{8178E22A-1917-4DFC-AD31-7FDFFED602B7}" dt="2021-03-18T06:57:57.722" v="807"/>
          <ac:spMkLst>
            <pc:docMk/>
            <pc:sldMk cId="302087361" sldId="266"/>
            <ac:spMk id="2" creationId="{18F8A2B4-DA28-4E28-B78A-3FB42673330B}"/>
          </ac:spMkLst>
        </pc:spChg>
        <pc:spChg chg="mod">
          <ac:chgData name="Satoshi Shibata (柴田 哲史)" userId="017bc54f-24ae-4999-b912-66abc8f3cbce" providerId="ADAL" clId="{8178E22A-1917-4DFC-AD31-7FDFFED602B7}" dt="2021-03-18T06:58:16.399" v="824" actId="20577"/>
          <ac:spMkLst>
            <pc:docMk/>
            <pc:sldMk cId="302087361" sldId="266"/>
            <ac:spMk id="3" creationId="{CEF6D201-1C86-4B36-9C98-DB478A6B994C}"/>
          </ac:spMkLst>
        </pc:spChg>
      </pc:sldChg>
      <pc:sldChg chg="addSp delSp add del setBg delDesignElem">
        <pc:chgData name="Satoshi Shibata (柴田 哲史)" userId="017bc54f-24ae-4999-b912-66abc8f3cbce" providerId="ADAL" clId="{8178E22A-1917-4DFC-AD31-7FDFFED602B7}" dt="2021-03-18T06:57:51.420" v="805"/>
        <pc:sldMkLst>
          <pc:docMk/>
          <pc:sldMk cId="2647172043" sldId="266"/>
        </pc:sldMkLst>
        <pc:spChg chg="add del">
          <ac:chgData name="Satoshi Shibata (柴田 哲史)" userId="017bc54f-24ae-4999-b912-66abc8f3cbce" providerId="ADAL" clId="{8178E22A-1917-4DFC-AD31-7FDFFED602B7}" dt="2021-03-18T06:57:51.420" v="805"/>
          <ac:spMkLst>
            <pc:docMk/>
            <pc:sldMk cId="2647172043" sldId="266"/>
            <ac:spMk id="8" creationId="{7CB4857B-ED7C-444D-9F04-2F885114A1C2}"/>
          </ac:spMkLst>
        </pc:spChg>
        <pc:spChg chg="add del">
          <ac:chgData name="Satoshi Shibata (柴田 哲史)" userId="017bc54f-24ae-4999-b912-66abc8f3cbce" providerId="ADAL" clId="{8178E22A-1917-4DFC-AD31-7FDFFED602B7}" dt="2021-03-18T06:57:51.420" v="805"/>
          <ac:spMkLst>
            <pc:docMk/>
            <pc:sldMk cId="2647172043" sldId="266"/>
            <ac:spMk id="10" creationId="{D18046FB-44EA-4FD8-A585-EA09A319B2D0}"/>
          </ac:spMkLst>
        </pc:spChg>
        <pc:spChg chg="add del">
          <ac:chgData name="Satoshi Shibata (柴田 哲史)" userId="017bc54f-24ae-4999-b912-66abc8f3cbce" providerId="ADAL" clId="{8178E22A-1917-4DFC-AD31-7FDFFED602B7}" dt="2021-03-18T06:57:51.420" v="805"/>
          <ac:spMkLst>
            <pc:docMk/>
            <pc:sldMk cId="2647172043" sldId="266"/>
            <ac:spMk id="12" creationId="{479F5F2B-8B58-4140-AE6A-51F6C67B18D9}"/>
          </ac:spMkLst>
        </pc:spChg>
      </pc:sldChg>
      <pc:sldMasterChg chg="modTransition modSldLayout">
        <pc:chgData name="Satoshi Shibata (柴田 哲史)" userId="017bc54f-24ae-4999-b912-66abc8f3cbce" providerId="ADAL" clId="{8178E22A-1917-4DFC-AD31-7FDFFED602B7}" dt="2021-03-18T06:58:41.318" v="827"/>
        <pc:sldMasterMkLst>
          <pc:docMk/>
          <pc:sldMasterMk cId="2125719399" sldId="2147483648"/>
        </pc:sldMasterMkLst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3106764594" sldId="2147483649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2252548506" sldId="2147483650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1109311189" sldId="2147483651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2798720073" sldId="2147483652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3186401625" sldId="2147483653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2797598054" sldId="2147483654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695851450" sldId="2147483655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1720550743" sldId="2147483656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202129197" sldId="2147483657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705093382" sldId="2147483658"/>
          </pc:sldLayoutMkLst>
        </pc:sldLayoutChg>
        <pc:sldLayoutChg chg="modTransition">
          <pc:chgData name="Satoshi Shibata (柴田 哲史)" userId="017bc54f-24ae-4999-b912-66abc8f3cbce" providerId="ADAL" clId="{8178E22A-1917-4DFC-AD31-7FDFFED602B7}" dt="2021-03-18T06:58:41.318" v="827"/>
          <pc:sldLayoutMkLst>
            <pc:docMk/>
            <pc:sldMasterMk cId="2125719399" sldId="2147483648"/>
            <pc:sldLayoutMk cId="997607976" sldId="2147483659"/>
          </pc:sldLayoutMkLst>
        </pc:sldLayoutChg>
      </pc:sldMasterChg>
    </pc:docChg>
  </pc:docChgLst>
  <pc:docChgLst>
    <pc:chgData name="Satoshi Shibata (柴田 哲史)" userId="017bc54f-24ae-4999-b912-66abc8f3cbce" providerId="ADAL" clId="{45CDDCDB-FA7E-4D73-887C-AAD374A67E53}"/>
    <pc:docChg chg="custSel modSld">
      <pc:chgData name="Satoshi Shibata (柴田 哲史)" userId="017bc54f-24ae-4999-b912-66abc8f3cbce" providerId="ADAL" clId="{45CDDCDB-FA7E-4D73-887C-AAD374A67E53}" dt="2021-03-24T12:38:06.942" v="46"/>
      <pc:docMkLst>
        <pc:docMk/>
      </pc:docMkLst>
      <pc:sldChg chg="modSp mod">
        <pc:chgData name="Satoshi Shibata (柴田 哲史)" userId="017bc54f-24ae-4999-b912-66abc8f3cbce" providerId="ADAL" clId="{45CDDCDB-FA7E-4D73-887C-AAD374A67E53}" dt="2021-03-24T12:38:06.942" v="46"/>
        <pc:sldMkLst>
          <pc:docMk/>
          <pc:sldMk cId="2111795509" sldId="264"/>
        </pc:sldMkLst>
        <pc:spChg chg="mod">
          <ac:chgData name="Satoshi Shibata (柴田 哲史)" userId="017bc54f-24ae-4999-b912-66abc8f3cbce" providerId="ADAL" clId="{45CDDCDB-FA7E-4D73-887C-AAD374A67E53}" dt="2021-03-24T12:38:06.942" v="46"/>
          <ac:spMkLst>
            <pc:docMk/>
            <pc:sldMk cId="2111795509" sldId="264"/>
            <ac:spMk id="3" creationId="{CEF6D201-1C86-4B36-9C98-DB478A6B99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FBB0F8-D058-46E0-BFB8-27D4F4A83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FC2B00-D745-45C8-91C2-B03DA21C6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F1F94E-CD79-4EEA-BCB9-56F38536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FDBEE-6235-4BAD-9B7E-9413B8FE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E612DC-EB4E-4527-A42A-74123BBC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7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0DC2A-A779-472C-801D-FC080B31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317A51-FE29-43CA-AF6B-9719F45DB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090F0C-4A1D-4689-A583-DD7F5C02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D51937-0249-4F8B-8B0C-940D04B6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F20FB9-5B83-4C4D-91AC-8EF8BC9E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09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45C3025-D2AE-4D6A-B3AD-BC52C00F4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A53F28-A0F2-47E5-BCDE-51D7BC5D4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5892EF-7A0A-473D-BE3B-DF3AE227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0A25F0-0C9D-48ED-A942-C01E17F9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CB5349-A311-4674-8BF6-5D735ACE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60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D182D4-7D8D-407A-ADD2-6E7B800F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2BAF4B-4F8B-4D8B-9BDE-CF99C0981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67AB53-BCDD-40A1-8BC7-C56FAE2F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6B98E-CFC6-4820-A2DA-DC6E2CE6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B9BB7-D7C1-4852-97FC-74026345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138E4-BCF8-4332-9977-61E272F4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4549C8-B849-4D1C-BFF8-F82A6A89E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917A48-9C75-4419-8CAF-42BD82DF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C10696-9652-4170-9AD1-0640683FF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4AC23A-C158-4377-9C3E-622DEC9E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31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FA2A71-D2C5-42B2-8916-F1A831ED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37301D-E6B2-43D4-AD1A-CFE60B2CE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399F27-62E6-400C-8EDA-22DD95C01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294D6B-D4F9-4A96-8803-ECDB1C4F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D7527B-E897-4E16-9454-ECF2088F2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169053-ED81-43EB-9CE1-335EF30A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2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8021B-7A12-496A-A36B-3AA7AC95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C5844D-F3C2-40AA-9CC4-9F7F70E94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F919CE-33EF-4CA0-BE2C-6C1A14402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941A15D-5DA6-4F2E-9BB4-A899954FA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012AD0-898D-4DE4-BAEE-6FAA29062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C57B3E-9EC9-486D-8314-98E8E32C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B1F8F5-0592-4155-A82C-15EB4529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6D7F2D-E138-4AC6-B6CD-A1D8092E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40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01CCC-F201-4ACF-B2E2-8C22ED46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D3F8E8-D284-419B-A8CC-F1E9D3BF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CE6DAF-3772-4487-B71F-55A4E9A3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D328E7-4ACC-4D63-A92D-E602AFF3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59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2F40572-A633-465C-BDF8-459BAC5F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BFCA97-032C-473B-8F7E-D39E7D1C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1CAE3E-FAD2-4301-98B5-2084869F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85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57A0FC-F180-4489-857E-5D4989DA8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284842-64FB-42A6-B1D9-582A24702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95E1FC-FFDA-444C-88D8-F7FA9D930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05939F-7050-41E3-B672-827C61FF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F58993-809C-4F93-BB51-CFFA7AF3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29FA23-1D3B-45A7-B8C0-BDF9AA54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5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80CA46-F7D0-486F-99EC-1BF1083A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75C80F-DE40-49EE-8D26-AF76B5664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A0DE95-2FEE-4F65-A342-BEF1AD89A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CB26DE-9DF7-4ED1-84E9-3D866657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E55433-61CB-4552-9CCA-F9447F68B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C91052-4309-47B1-95FB-11AD9998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2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3C7B764-51DF-4673-9166-E350A7661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943100-4CB3-4003-91D0-02B6ED45E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D2D927-C764-4234-BBE3-1A6A58AB8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34EA-F025-4033-9C30-9041C117D59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AD4E51-544C-4B94-882A-0DB49C41A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C613E1-F51D-4779-A4AF-FFBCEE922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DA85-2C7D-4EE2-97A3-B31E3585B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71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ybozu.co.jp/kintone-certific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DB622-AF71-4D1F-9080-3D466DBB1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800"/>
              <a:t>災害支援助成金申請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E7D702-3D37-4383-987E-6C7B5B782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/>
              <a:t>［団体名］［代表者名］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2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FB33CF-CECD-41AB-8FF4-D64A1018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団体紹介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BECF20-4943-489A-8B61-273210645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kumimoji="1" lang="ja-JP" altLang="en-US" sz="2400"/>
              <a:t>団体名</a:t>
            </a:r>
            <a:endParaRPr kumimoji="1" lang="en-US" altLang="ja-JP" sz="2400"/>
          </a:p>
          <a:p>
            <a:r>
              <a:rPr kumimoji="1" lang="ja-JP" altLang="en-US" sz="2400"/>
              <a:t>事業内容</a:t>
            </a:r>
            <a:endParaRPr kumimoji="1" lang="en-US" altLang="ja-JP" sz="2400"/>
          </a:p>
          <a:p>
            <a:r>
              <a:rPr lang="ja-JP" altLang="en-US" sz="2400"/>
              <a:t>連絡先など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30120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8A2B4-DA28-4E28-B78A-3FB42673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ja-JP" altLang="en-US" dirty="0"/>
              <a:t>キントーンの知識や活用実績</a:t>
            </a:r>
            <a:endParaRPr kumimoji="1" lang="ja-JP" alt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6D201-1C86-4B36-9C98-DB478A6B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kumimoji="1" lang="ja-JP" altLang="en-US" sz="2400"/>
              <a:t>キントーンの使用経験など</a:t>
            </a:r>
            <a:endParaRPr kumimoji="1" lang="en-US" altLang="ja-JP" sz="2400"/>
          </a:p>
          <a:p>
            <a:r>
              <a:rPr lang="ja-JP" altLang="en-US" sz="2400"/>
              <a:t>キントーン</a:t>
            </a:r>
            <a:r>
              <a:rPr kumimoji="1" lang="ja-JP" altLang="en-US" sz="2400"/>
              <a:t>認定資格保持有無</a:t>
            </a:r>
            <a:br>
              <a:rPr lang="en-US" altLang="ja-JP" sz="2400"/>
            </a:br>
            <a:r>
              <a:rPr lang="en-US" altLang="ja-JP" sz="2400">
                <a:hlinkClick r:id="rId2"/>
              </a:rPr>
              <a:t>https://cybozu.co.jp/kintone-certification/</a:t>
            </a:r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295394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8A2B4-DA28-4E28-B78A-3FB42673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ja-JP" altLang="en-US" dirty="0"/>
              <a:t>社会福祉協議会との連携実績</a:t>
            </a:r>
            <a:endParaRPr kumimoji="1" lang="ja-JP" alt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6D201-1C86-4B36-9C98-DB478A6B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ja-JP" altLang="en-US" sz="2400" dirty="0"/>
              <a:t>今までの社会福祉協議会との活動など</a:t>
            </a:r>
          </a:p>
        </p:txBody>
      </p:sp>
    </p:spTree>
    <p:extLst>
      <p:ext uri="{BB962C8B-B14F-4D97-AF65-F5344CB8AC3E}">
        <p14:creationId xmlns:p14="http://schemas.microsoft.com/office/powerpoint/2010/main" val="38413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8A2B4-DA28-4E28-B78A-3FB42673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ja-JP" altLang="en-US" dirty="0"/>
              <a:t>活動ガイドラインの実施可能性</a:t>
            </a:r>
            <a:endParaRPr kumimoji="1" lang="ja-JP" alt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6D201-1C86-4B36-9C98-DB478A6B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/>
              <a:t>以下の活動の実施可能性をお知らせください。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［○］できる　［</a:t>
            </a:r>
            <a:r>
              <a:rPr lang="en-US" altLang="ja-JP" sz="2400" dirty="0"/>
              <a:t>×</a:t>
            </a:r>
            <a:r>
              <a:rPr lang="ja-JP" altLang="en-US" sz="2400" dirty="0"/>
              <a:t>］できない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［○ </a:t>
            </a:r>
            <a:r>
              <a:rPr lang="en-US" altLang="ja-JP" sz="2400" dirty="0"/>
              <a:t>or ×</a:t>
            </a:r>
            <a:r>
              <a:rPr lang="ja-JP" altLang="en-US" sz="2400" dirty="0"/>
              <a:t>］キントーン活用コンサルティング（年４団体以上）</a:t>
            </a:r>
          </a:p>
          <a:p>
            <a:pPr marL="0" indent="0">
              <a:buNone/>
            </a:pPr>
            <a:r>
              <a:rPr lang="ja-JP" altLang="en-US" sz="2400" dirty="0"/>
              <a:t>［○ </a:t>
            </a:r>
            <a:r>
              <a:rPr lang="en-US" altLang="ja-JP" sz="2400" dirty="0"/>
              <a:t>or ×</a:t>
            </a:r>
            <a:r>
              <a:rPr lang="ja-JP" altLang="en-US" sz="2400" dirty="0"/>
              <a:t>］社協職員と</a:t>
            </a:r>
            <a:r>
              <a:rPr lang="en-US" altLang="ja-JP" sz="2400" dirty="0"/>
              <a:t>Zoom</a:t>
            </a:r>
            <a:r>
              <a:rPr lang="ja-JP" altLang="en-US" sz="2400" dirty="0"/>
              <a:t>ザツダン（毎週</a:t>
            </a:r>
            <a:r>
              <a:rPr lang="en-US" altLang="ja-JP" sz="2400" dirty="0"/>
              <a:t>30</a:t>
            </a:r>
            <a:r>
              <a:rPr lang="ja-JP" altLang="en-US" sz="2400" dirty="0"/>
              <a:t>分）</a:t>
            </a:r>
          </a:p>
          <a:p>
            <a:pPr marL="0" indent="0">
              <a:buNone/>
            </a:pPr>
            <a:r>
              <a:rPr lang="ja-JP" altLang="en-US" sz="2400" dirty="0"/>
              <a:t>［○ </a:t>
            </a:r>
            <a:r>
              <a:rPr lang="en-US" altLang="ja-JP" sz="2400" dirty="0"/>
              <a:t>or ×</a:t>
            </a:r>
            <a:r>
              <a:rPr lang="ja-JP" altLang="en-US" sz="2400" dirty="0"/>
              <a:t>］課題理解～実証実験への伴走</a:t>
            </a:r>
          </a:p>
          <a:p>
            <a:pPr marL="0" indent="0">
              <a:buNone/>
            </a:pPr>
            <a:r>
              <a:rPr lang="ja-JP" altLang="en-US" sz="2400" dirty="0"/>
              <a:t>［○ </a:t>
            </a:r>
            <a:r>
              <a:rPr lang="en-US" altLang="ja-JP" sz="2400" dirty="0"/>
              <a:t>or ×</a:t>
            </a:r>
            <a:r>
              <a:rPr lang="ja-JP" altLang="en-US" sz="2400" dirty="0"/>
              <a:t>］定着のための研修会の実施（年２回以上）</a:t>
            </a:r>
          </a:p>
          <a:p>
            <a:pPr marL="0" indent="0">
              <a:buNone/>
            </a:pPr>
            <a:r>
              <a:rPr lang="ja-JP" altLang="en-US" sz="2400" dirty="0"/>
              <a:t>［○ </a:t>
            </a:r>
            <a:r>
              <a:rPr lang="en-US" altLang="ja-JP" sz="2400" dirty="0"/>
              <a:t>or ×</a:t>
            </a:r>
            <a:r>
              <a:rPr lang="ja-JP" altLang="en-US" sz="2400" dirty="0"/>
              <a:t>］オンライン報告会の実施（年２回以上）</a:t>
            </a:r>
          </a:p>
          <a:p>
            <a:pPr marL="0" indent="0">
              <a:buNone/>
            </a:pPr>
            <a:r>
              <a:rPr lang="ja-JP" altLang="en-US" sz="2400" dirty="0"/>
              <a:t>［○ </a:t>
            </a:r>
            <a:r>
              <a:rPr lang="en-US" altLang="ja-JP" sz="2400" dirty="0"/>
              <a:t>or ×</a:t>
            </a:r>
            <a:r>
              <a:rPr lang="ja-JP" altLang="en-US" sz="2400" dirty="0"/>
              <a:t>］サイボウズへの進捗報告（月１回以上）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11179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8A2B4-DA28-4E28-B78A-3FB42673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ja-JP" altLang="en-US" dirty="0"/>
              <a:t>コンサルティング対象候補</a:t>
            </a:r>
            <a:endParaRPr kumimoji="1" lang="ja-JP" alt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6D201-1C86-4B36-9C98-DB478A6B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コンサルティング対象候補の社協がすでにある場合は、社協名と状況をお知らせください。</a:t>
            </a:r>
          </a:p>
          <a:p>
            <a:pPr marL="0" indent="0">
              <a:buNone/>
            </a:pPr>
            <a:endParaRPr lang="en-US" altLang="ja-JP" dirty="0"/>
          </a:p>
          <a:p>
            <a:pPr>
              <a:spcBef>
                <a:spcPts val="1800"/>
              </a:spcBef>
            </a:pPr>
            <a:r>
              <a:rPr lang="ja-JP" altLang="en-US" dirty="0"/>
              <a:t>社協名①</a:t>
            </a:r>
            <a:endParaRPr lang="en-US" altLang="ja-JP" dirty="0"/>
          </a:p>
          <a:p>
            <a:pPr lvl="1"/>
            <a:r>
              <a:rPr lang="ja-JP" altLang="en-US" dirty="0"/>
              <a:t>状況</a:t>
            </a:r>
            <a:endParaRPr lang="en-US" altLang="ja-JP" dirty="0"/>
          </a:p>
          <a:p>
            <a:pPr>
              <a:spcBef>
                <a:spcPts val="1800"/>
              </a:spcBef>
            </a:pPr>
            <a:r>
              <a:rPr lang="ja-JP" altLang="en-US" dirty="0"/>
              <a:t>社協名②</a:t>
            </a:r>
            <a:endParaRPr lang="en-US" altLang="ja-JP" dirty="0"/>
          </a:p>
          <a:p>
            <a:pPr lvl="1"/>
            <a:r>
              <a:rPr lang="ja-JP" altLang="en-US" dirty="0"/>
              <a:t>状況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3127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8A2B4-DA28-4E28-B78A-3FB42673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ja-JP" altLang="en-US" dirty="0"/>
              <a:t>その他連絡事項</a:t>
            </a:r>
            <a:endParaRPr kumimoji="1" lang="ja-JP" alt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6D201-1C86-4B36-9C98-DB478A6B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活動において、気になる点や懸案事項などあればお知らせください。</a:t>
            </a:r>
            <a:endParaRPr lang="en-US" altLang="ja-JP" dirty="0"/>
          </a:p>
          <a:p>
            <a:pPr>
              <a:spcBef>
                <a:spcPts val="1800"/>
              </a:spcBef>
            </a:pPr>
            <a:r>
              <a:rPr lang="ja-JP" altLang="en-US" dirty="0"/>
              <a:t>連絡①</a:t>
            </a:r>
            <a:endParaRPr lang="en-US" altLang="ja-JP" dirty="0"/>
          </a:p>
          <a:p>
            <a:pPr>
              <a:spcBef>
                <a:spcPts val="1800"/>
              </a:spcBef>
            </a:pPr>
            <a:r>
              <a:rPr lang="ja-JP" altLang="en-US" dirty="0"/>
              <a:t>連絡②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208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225</Words>
  <Application>Microsoft Office PowerPoint</Application>
  <PresentationFormat>ワイド画面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メイリオ</vt:lpstr>
      <vt:lpstr>Arial</vt:lpstr>
      <vt:lpstr>Office テーマ</vt:lpstr>
      <vt:lpstr>災害支援助成金申請</vt:lpstr>
      <vt:lpstr>団体紹介</vt:lpstr>
      <vt:lpstr>キントーンの知識や活用実績</vt:lpstr>
      <vt:lpstr>社会福祉協議会との連携実績</vt:lpstr>
      <vt:lpstr>活動ガイドラインの実施可能性</vt:lpstr>
      <vt:lpstr>コンサルティング対象候補</vt:lpstr>
      <vt:lpstr>その他連絡事項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災害支援助成金申請</dc:title>
  <dc:creator>Satoshi Shibata (柴田 哲史)</dc:creator>
  <cp:lastModifiedBy>Satoshi Shibata (柴田 哲史)</cp:lastModifiedBy>
  <cp:revision>1</cp:revision>
  <dcterms:created xsi:type="dcterms:W3CDTF">2021-03-18T06:36:47Z</dcterms:created>
  <dcterms:modified xsi:type="dcterms:W3CDTF">2021-03-24T12:38:10Z</dcterms:modified>
</cp:coreProperties>
</file>